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2" autoAdjust="0"/>
    <p:restoredTop sz="94694" autoAdjust="0"/>
  </p:normalViewPr>
  <p:slideViewPr>
    <p:cSldViewPr snapToGrid="0" snapToObjects="1">
      <p:cViewPr varScale="1">
        <p:scale>
          <a:sx n="121" d="100"/>
          <a:sy n="121" d="100"/>
        </p:scale>
        <p:origin x="6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59461-DA67-354B-B1EC-F20AEACC8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3DB75-EF80-124F-A51B-7A28057BB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682DC-11E7-7840-A447-4A03209B5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286D9-809C-FE47-9D00-38A0538F3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3AC60-06C9-9646-9C63-FC69F387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55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25E5-7A9A-FB40-9DDF-23A6D6929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83708A-5787-0F48-8518-1D8DE9198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CE444-511B-4344-8BDE-F96A3E16C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C8095-BE96-464D-81F1-1A6285163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F553D-FF7B-644A-8DDD-D3802901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99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304E4-7BD2-7947-82B5-4326912EC9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D1EA0-BEA3-BC4D-8360-B4FCDA087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C4F4E-44A7-F147-A0CE-B242AAB4C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B8C66-B7CA-7E4E-8FA7-7FD47CC8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1F2CE-044E-2E46-9F9F-349C0044C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2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9B690-354C-D14F-B2BC-5A56BAEF3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5F69A-3D14-3449-854B-7908E0020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DD16B-D8F3-3C42-8FDC-CCADB9BC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0EDA8-9FFE-9F4B-AEE8-189EBA292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58C44-6CE1-384A-A0F9-CB90F7CB5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9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039CD-4F87-034A-ACA5-DD94C781A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18460-AB52-904A-B027-4EA006A36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5795D-14EA-D449-8F60-9B3015209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967CB-6FDA-C946-9EE6-5A8DB00ED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3300D-EC0D-8746-A15D-A37AD168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9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E3DA9-C374-C943-8903-5F697EF7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B8C67-877D-4941-B395-CB25B2C43C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2B743-713B-8544-99E2-653DC47BCB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F4CA8-E08C-714B-B55A-5AC20A7D0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69CE6-90C2-2845-8024-9DAAC16E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11B3B-DD8A-9047-918F-D07F4996B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49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341BB-E7FA-4B45-B3A3-26F34D07B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86739-6BA3-2746-9F1E-0934F51BC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3A6F9-0B0A-1A43-B190-0A8CB81FB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07F15B-6BCB-7C49-9CFF-3E5C46AEB4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AA0E07-3599-FE44-95CE-421E57E8FD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32EEA9-283A-6F4D-9A8F-4DC2B7186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05B197-44DF-3345-9D45-2EDA62C7A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24B1B5-3A11-8B46-ADD6-C2D55EDA1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4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30E94-F3A0-4741-9355-55906A558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966079-CF74-C844-8A5C-3119A2DA5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127BD6-B2E3-094F-BB97-F6EC5B4D3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2DB809-EDDF-C748-B3D0-675253F50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61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5B8DF5-BF5D-2E4D-860C-9CD830787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4A0404-A60C-B542-949E-7E416B852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ADEAE-AF7E-874A-B6F0-FC549654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B0CC9-E304-D644-A296-5256755AD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EB392-0D6A-1E4E-AD70-247E5510D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BFE46E-F249-9347-A12F-D57AE0F33C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7503C-5A4F-A741-A62A-5008E6ADA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DDA2B-D5BC-A842-A849-72003678A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66BA13-AE8E-844D-9068-CB6A651A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72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188A4-F4DE-4D4C-A595-91805B0CB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31DFAF-F666-A74B-8257-C2C69DCF59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617C54-1B93-604D-B487-C66420D41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0EA96-111C-D542-8B24-6580A2C64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1F821-2213-3946-A0ED-176D80A41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E8B71-FB49-264E-BD5E-533D14115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0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7BF62A-3BA4-8840-94B6-B6D8B3635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30228-2C62-1E4D-9AFD-D83B1F69D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ED0F6-36ED-7E45-9105-2FFC5F80EB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C8249-7B7D-D445-9114-9335CFE18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EA808-AC2C-1543-8703-1DC321429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68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DeBaliviere, DeBaliviere Place, West End, Visitation Park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Monthly Crime report: November 2019</a:t>
            </a:r>
            <a:br/>
            <a:br/>
            <a:r>
              <a:t>Washington University Medical 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(December 12, 2019)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 Notes: West 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25 total crimes in November 2019</a:t>
            </a:r>
          </a:p>
          <a:p>
            <a:pPr lvl="1"/>
            <a:r>
              <a:rPr b="1"/>
              <a:t>-11% change compared to November 2018 (28 total crimes)</a:t>
            </a:r>
          </a:p>
          <a:p>
            <a:pPr lvl="1"/>
            <a:r>
              <a:rPr b="1"/>
              <a:t>7 crime(s) against persons in November 2019</a:t>
            </a:r>
          </a:p>
          <a:p>
            <a:pPr lvl="1"/>
            <a:r>
              <a:rPr b="1"/>
              <a:t>40% change compared to November 2018 (5 crimes against persons)</a:t>
            </a:r>
          </a:p>
          <a:p>
            <a:pPr lvl="1"/>
            <a:r>
              <a:rPr b="1"/>
              <a:t>404 total crimes in 2019</a:t>
            </a:r>
          </a:p>
          <a:p>
            <a:pPr lvl="1"/>
            <a:r>
              <a:rPr b="1"/>
              <a:t>453% change compared to this time in 2018 (73 total crimes)</a:t>
            </a:r>
          </a:p>
          <a:p>
            <a:pPr lvl="1"/>
            <a:r>
              <a:rPr b="1"/>
              <a:t>136 crime(s) against persons in 2019</a:t>
            </a:r>
          </a:p>
          <a:p>
            <a:pPr lvl="1"/>
            <a:r>
              <a:rPr b="1"/>
              <a:t>656% change compared to this time in 2018 (18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Year to Year Comparison</a:t>
            </a:r>
          </a:p>
        </p:txBody>
      </p:sp>
      <p:graphicFrame>
        <p:nvGraphicFramePr>
          <p:cNvPr id="542083931" name="Table 54208393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   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3853492" name="Table 14385349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Summary Tables</a:t>
            </a:r>
          </a:p>
        </p:txBody>
      </p:sp>
      <p:graphicFrame>
        <p:nvGraphicFramePr>
          <p:cNvPr id="333736867" name="Table 33373686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91758093" name="Table 79175809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29482015" name="Table 12948201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427118" name="Table 1642711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Total Crime Map</a:t>
            </a:r>
          </a:p>
        </p:txBody>
      </p:sp>
      <p:pic>
        <p:nvPicPr>
          <p:cNvPr id="3" name="Picture 1" descr="/Users/jesstevens/Documents/Github/WUMCRC/Projects/r-crime-mapping/results/2019/November/we/we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3 total crimes in November 2019</a:t>
            </a:r>
          </a:p>
          <a:p>
            <a:pPr lvl="1"/>
            <a:r>
              <a:rPr b="1"/>
              <a:t>-40% change compared to November 2018 (5 total crimes)</a:t>
            </a:r>
          </a:p>
          <a:p>
            <a:pPr lvl="1"/>
            <a:r>
              <a:rPr b="1"/>
              <a:t>0 crime(s) against persons in November 2019</a:t>
            </a:r>
          </a:p>
          <a:p>
            <a:pPr lvl="1"/>
            <a:r>
              <a:rPr b="1"/>
              <a:t>-100% change compared to November 2018 (1 crimes against persons)</a:t>
            </a:r>
          </a:p>
          <a:p>
            <a:pPr lvl="1"/>
            <a:r>
              <a:rPr b="1"/>
              <a:t>53 total crimes in 2019</a:t>
            </a:r>
          </a:p>
          <a:p>
            <a:pPr lvl="1"/>
            <a:r>
              <a:rPr b="1"/>
              <a:t>308% change compared to this time in 2018 (13 total crimes)</a:t>
            </a:r>
          </a:p>
          <a:p>
            <a:pPr lvl="1"/>
            <a:r>
              <a:rPr b="1"/>
              <a:t>14 crime(s) against persons in 2019</a:t>
            </a:r>
          </a:p>
          <a:p>
            <a:pPr lvl="1"/>
            <a:r>
              <a:rPr b="1"/>
              <a:t>367% change compared to this time in 2018 (3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Year to Year Comparison</a:t>
            </a:r>
          </a:p>
        </p:txBody>
      </p:sp>
      <p:graphicFrame>
        <p:nvGraphicFramePr>
          <p:cNvPr id="847297833" name="Table 84729783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   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96449039" name="Table 39644903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Summary Tables</a:t>
            </a:r>
          </a:p>
        </p:txBody>
      </p:sp>
      <p:graphicFrame>
        <p:nvGraphicFramePr>
          <p:cNvPr id="863608315" name="Table 86360831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2228968" name="Table 17222896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9579417" name="Table 19957941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17883057" name="Table 51788305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Total Crime Map</a:t>
            </a:r>
          </a:p>
        </p:txBody>
      </p:sp>
      <p:pic>
        <p:nvPicPr>
          <p:cNvPr id="3" name="Picture 1" descr="/Users/jesstevens/Documents/Github/WUMCRC/Projects/r-crime-mapping/results/2019/November/vp/vp_total_tm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5: Crime Rates Map</a:t>
            </a:r>
          </a:p>
        </p:txBody>
      </p:sp>
      <p:pic>
        <p:nvPicPr>
          <p:cNvPr id="3" name="Picture 1" descr="/Users/jesstevens/Documents/Github/WUMCRC/Projects/r-crime-mapping/results/2019/November/district-5/dst5_rat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3600" y="1600200"/>
            <a:ext cx="4864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5: Density Map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There are 15 neighborhoods in District 5.</a:t>
            </a:r>
          </a:p>
          <a:p>
            <a:pPr lvl="1"/>
            <a:r>
              <a:rPr b="1"/>
              <a:t>The minimum number of crimes in one neighborhood was 3 (Visitation Park)</a:t>
            </a:r>
          </a:p>
          <a:p>
            <a:pPr lvl="1"/>
            <a:r>
              <a:rPr b="1"/>
              <a:t>The maximum number of crimes in one neighborhood was 117 (Central West End)</a:t>
            </a:r>
          </a:p>
          <a:p>
            <a:pPr lvl="1"/>
            <a:r>
              <a:rPr b="1"/>
              <a:t>The mean number of crimes in one neighborhood was 23.27</a:t>
            </a:r>
          </a:p>
          <a:p>
            <a:pPr lvl="1"/>
            <a:r>
              <a:rPr b="1"/>
              <a:t>The minimum rate of crimes in one neighborhood was 1.45 (Greater Ville)</a:t>
            </a:r>
          </a:p>
          <a:p>
            <a:pPr lvl="1"/>
            <a:r>
              <a:rPr b="1"/>
              <a:t>The maximum rate of crimes in one neighborhood was 12.88 (Hamilton Heights)</a:t>
            </a:r>
          </a:p>
          <a:p>
            <a:pPr lvl="1"/>
            <a:r>
              <a:rPr b="1"/>
              <a:t>The mean rate of crimes in one neighborhood was 5.49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22 total crimes in November 2019</a:t>
            </a:r>
          </a:p>
          <a:p>
            <a:pPr lvl="1"/>
            <a:r>
              <a:rPr b="1"/>
              <a:t>29% change compared to November 2018 (17 total crimes)</a:t>
            </a:r>
          </a:p>
          <a:p>
            <a:pPr lvl="1"/>
            <a:r>
              <a:rPr b="1"/>
              <a:t>5 crime(s) against persons in November 2019</a:t>
            </a:r>
          </a:p>
          <a:p>
            <a:pPr lvl="1"/>
            <a:r>
              <a:rPr b="1"/>
              <a:t>150% change compared to November 2018 (2 crimes against persons)</a:t>
            </a:r>
          </a:p>
          <a:p>
            <a:pPr lvl="1"/>
            <a:r>
              <a:rPr b="1"/>
              <a:t>248 total crimes in 2019</a:t>
            </a:r>
          </a:p>
          <a:p>
            <a:pPr lvl="1"/>
            <a:r>
              <a:rPr b="1"/>
              <a:t>609% change compared to this time in 2018 (35 total crimes)</a:t>
            </a:r>
          </a:p>
          <a:p>
            <a:pPr lvl="1"/>
            <a:r>
              <a:rPr b="1"/>
              <a:t>41 crime(s) against persons in 2019</a:t>
            </a:r>
          </a:p>
          <a:p>
            <a:pPr lvl="1"/>
            <a:r>
              <a:rPr b="1"/>
              <a:t>925% change compared to this time in 2018 (4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Time of Crimes Map</a:t>
            </a:r>
          </a:p>
        </p:txBody>
      </p:sp>
      <p:pic>
        <p:nvPicPr>
          <p:cNvPr id="3" name="Picture 1" descr="/Users/jesstevens/Documents/Github/WUMCRC/Projects/r-crime-mapping/results/2019/November/sdb/sdb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Violent Crime Map</a:t>
            </a:r>
          </a:p>
        </p:txBody>
      </p:sp>
      <p:pic>
        <p:nvPicPr>
          <p:cNvPr id="3" name="Picture 1" descr="/Users/jesstevens/Documents/Github/WUMCRC/Projects/r-crime-mapping/results/2019/November/sdb/sdb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Crime Density Map</a:t>
            </a:r>
          </a:p>
        </p:txBody>
      </p:sp>
      <p:pic>
        <p:nvPicPr>
          <p:cNvPr id="3" name="Picture 1" descr="/Users/jesstevens/Documents/Github/WUMCRC/Projects/r-crime-mapping/results/2019/November/sdb/sdb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Larceny Breakdown</a:t>
            </a:r>
          </a:p>
        </p:txBody>
      </p:sp>
      <p:graphicFrame>
        <p:nvGraphicFramePr>
          <p:cNvPr id="898450842" name="Table 89845084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18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19954227" name="Table 71995422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6990650" name="Table 15699064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Person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87312880" name="Table 78731287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Total Crimes by Days of the Week</a:t>
            </a:r>
          </a:p>
        </p:txBody>
      </p:sp>
      <p:pic>
        <p:nvPicPr>
          <p:cNvPr id="3" name="Picture 1" descr="/Users/jesstevens/Documents/Github/WUMCRC/Projects/r-crime-mapping/results/2019/November/sdb/sdb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Crimes by Time of Day</a:t>
            </a:r>
          </a:p>
        </p:txBody>
      </p:sp>
      <p:pic>
        <p:nvPicPr>
          <p:cNvPr id="3" name="Picture 1" descr="/Users/jesstevens/Documents/Github/WUMCRC/Projects/r-crime-mapping/results/2019/November/sdb/sdb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Crimes by Day &amp; Category</a:t>
            </a:r>
          </a:p>
        </p:txBody>
      </p:sp>
      <p:pic>
        <p:nvPicPr>
          <p:cNvPr id="3" name="Picture 1" descr="/Users/jesstevens/Documents/Github/WUMCRC/Projects/r-crime-mapping/results/2019/November/sdb/sdb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Time of Crimes Map</a:t>
            </a:r>
          </a:p>
        </p:txBody>
      </p:sp>
      <p:pic>
        <p:nvPicPr>
          <p:cNvPr id="3" name="Picture 1" descr="/Users/jesstevens/Documents/Github/WUMCRC/Projects/r-crime-mapping/results/2019/November/dbp/dbp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Year to Year Comparison</a:t>
            </a:r>
          </a:p>
        </p:txBody>
      </p:sp>
      <p:graphicFrame>
        <p:nvGraphicFramePr>
          <p:cNvPr id="401673945" name="Table 40167394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   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9530385" name="Table 2953038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Violent Crime Map</a:t>
            </a:r>
          </a:p>
        </p:txBody>
      </p:sp>
      <p:pic>
        <p:nvPicPr>
          <p:cNvPr id="3" name="Picture 1" descr="/Users/jesstevens/Documents/Github/WUMCRC/Projects/r-crime-mapping/results/2019/November/dbp/dbp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Crime Density Map</a:t>
            </a:r>
          </a:p>
        </p:txBody>
      </p:sp>
      <p:pic>
        <p:nvPicPr>
          <p:cNvPr id="3" name="Picture 1" descr="/Users/jesstevens/Documents/Github/WUMCRC/Projects/r-crime-mapping/results/2019/November/dbp/dbp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Larceny Breakdown</a:t>
            </a:r>
          </a:p>
        </p:txBody>
      </p:sp>
      <p:graphicFrame>
        <p:nvGraphicFramePr>
          <p:cNvPr id="652889621" name="Table 65288962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80647328" name="Table 98064732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39932510" name="Table 73993250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65519076" name="Table 865519075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Total Crimes by Days of the Week</a:t>
            </a:r>
          </a:p>
        </p:txBody>
      </p:sp>
      <p:pic>
        <p:nvPicPr>
          <p:cNvPr id="3" name="Picture 1" descr="/Users/jesstevens/Documents/Github/WUMCRC/Projects/r-crime-mapping/results/2019/November/dbp/dbp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Crimes by Time of Day</a:t>
            </a:r>
          </a:p>
        </p:txBody>
      </p:sp>
      <p:pic>
        <p:nvPicPr>
          <p:cNvPr id="3" name="Picture 1" descr="/Users/jesstevens/Documents/Github/WUMCRC/Projects/r-crime-mapping/results/2019/November/dbp/dbp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Crimes by Day &amp; Category</a:t>
            </a:r>
          </a:p>
        </p:txBody>
      </p:sp>
      <p:pic>
        <p:nvPicPr>
          <p:cNvPr id="3" name="Picture 1" descr="/Users/jesstevens/Documents/Github/WUMCRC/Projects/r-crime-mapping/results/2019/November/dbp/dbp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Time of Crimes Map</a:t>
            </a:r>
          </a:p>
        </p:txBody>
      </p:sp>
      <p:pic>
        <p:nvPicPr>
          <p:cNvPr id="3" name="Picture 1" descr="/Users/jesstevens/Documents/Github/WUMCRC/Projects/r-crime-mapping/results/2019/November/we/we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Violent Crime Map</a:t>
            </a:r>
          </a:p>
        </p:txBody>
      </p:sp>
      <p:pic>
        <p:nvPicPr>
          <p:cNvPr id="3" name="Picture 1" descr="/Users/jesstevens/Documents/Github/WUMCRC/Projects/r-crime-mapping/results/2019/November/we/we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Crime Density Map</a:t>
            </a:r>
          </a:p>
        </p:txBody>
      </p:sp>
      <p:pic>
        <p:nvPicPr>
          <p:cNvPr id="3" name="Picture 1" descr="/Users/jesstevens/Documents/Github/WUMCRC/Projects/r-crime-mapping/results/2019/November/we/we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Summary Tables</a:t>
            </a:r>
          </a:p>
        </p:txBody>
      </p:sp>
      <p:graphicFrame>
        <p:nvGraphicFramePr>
          <p:cNvPr id="368482230" name="Table 36848222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4639202" name="Table 17463920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6220652" name="Table 5622065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30611871" name="Table 53061187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Larceny Breakdown</a:t>
            </a:r>
          </a:p>
        </p:txBody>
      </p:sp>
      <p:graphicFrame>
        <p:nvGraphicFramePr>
          <p:cNvPr id="103771237" name="Table 10377123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66063595" name="Table 66606359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240669" name="Table 1824066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99059324" name="Table 79905932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Total Crimes by Days of the Week</a:t>
            </a:r>
          </a:p>
        </p:txBody>
      </p:sp>
      <p:pic>
        <p:nvPicPr>
          <p:cNvPr id="3" name="Picture 1" descr="/Users/jesstevens/Documents/Github/WUMCRC/Projects/r-crime-mapping/results/2019/November/we/we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Crimes by Time of Day</a:t>
            </a:r>
          </a:p>
        </p:txBody>
      </p:sp>
      <p:pic>
        <p:nvPicPr>
          <p:cNvPr id="3" name="Picture 1" descr="/Users/jesstevens/Documents/Github/WUMCRC/Projects/r-crime-mapping/results/2019/November/we/we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Crimes by Day &amp; Category</a:t>
            </a:r>
          </a:p>
        </p:txBody>
      </p:sp>
      <p:pic>
        <p:nvPicPr>
          <p:cNvPr id="3" name="Picture 1" descr="/Users/jesstevens/Documents/Github/WUMCRC/Projects/r-crime-mapping/results/2019/November/we/we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Time of Crimes Map</a:t>
            </a:r>
          </a:p>
        </p:txBody>
      </p:sp>
      <p:pic>
        <p:nvPicPr>
          <p:cNvPr id="3" name="Picture 1" descr="/Users/jesstevens/Documents/Github/WUMCRC/Projects/r-crime-mapping/results/2019/November/vp/vp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Violent Crime Map</a:t>
            </a:r>
          </a:p>
        </p:txBody>
      </p:sp>
      <p:pic>
        <p:nvPicPr>
          <p:cNvPr id="3" name="Picture 1" descr="/Users/jesstevens/Documents/Github/WUMCRC/Projects/r-crime-mapping/results/2019/November/vp/vp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Larceny Breakdown</a:t>
            </a:r>
          </a:p>
        </p:txBody>
      </p:sp>
      <p:graphicFrame>
        <p:nvGraphicFramePr>
          <p:cNvPr id="726849570" name="Table 72684956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9438145" name="Table 51943814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32901981" name="Table 73290198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6074145" name="Table 15607414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90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Total Crimes by Days of the Week</a:t>
            </a:r>
          </a:p>
        </p:txBody>
      </p:sp>
      <p:pic>
        <p:nvPicPr>
          <p:cNvPr id="3" name="Picture 1" descr="/Users/jesstevens/Documents/Github/WUMCRC/Projects/r-crime-mapping/results/2019/November/vp/vp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Crimes by Time of Day</a:t>
            </a:r>
          </a:p>
        </p:txBody>
      </p:sp>
      <p:pic>
        <p:nvPicPr>
          <p:cNvPr id="3" name="Picture 1" descr="/Users/jesstevens/Documents/Github/WUMCRC/Projects/r-crime-mapping/results/2019/November/vp/vp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Total Crime Map</a:t>
            </a:r>
          </a:p>
        </p:txBody>
      </p:sp>
      <p:pic>
        <p:nvPicPr>
          <p:cNvPr id="3" name="Picture 1" descr="/Users/jesstevens/Documents/Github/WUMCRC/Projects/r-crime-mapping/results/2019/November/sdb/sdb_total_tm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Crimes by Day &amp; Category</a:t>
            </a:r>
          </a:p>
        </p:txBody>
      </p:sp>
      <p:pic>
        <p:nvPicPr>
          <p:cNvPr id="3" name="Picture 1" descr="/Users/jesstevens/Documents/Github/WUMCRC/Projects/r-crime-mapping/results/2019/November/vp/vp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22 total crimes in November 2019</a:t>
            </a:r>
          </a:p>
          <a:p>
            <a:pPr lvl="1"/>
            <a:r>
              <a:rPr b="1"/>
              <a:t>16% change compared to November 2018 (19 total crimes)</a:t>
            </a:r>
          </a:p>
          <a:p>
            <a:pPr lvl="1"/>
            <a:r>
              <a:rPr b="1"/>
              <a:t>2 crime(s) against persons in November 2019</a:t>
            </a:r>
          </a:p>
          <a:p>
            <a:pPr lvl="1"/>
            <a:r>
              <a:rPr b="1"/>
              <a:t>-75% change compared to November 2018 (8 crimes against persons)</a:t>
            </a:r>
          </a:p>
          <a:p>
            <a:pPr lvl="1"/>
            <a:r>
              <a:rPr b="1"/>
              <a:t>150 total crimes in 2019</a:t>
            </a:r>
          </a:p>
          <a:p>
            <a:pPr lvl="1"/>
            <a:r>
              <a:rPr b="1"/>
              <a:t>295% change compared to this time in 2018 (38 total crimes)</a:t>
            </a:r>
          </a:p>
          <a:p>
            <a:pPr lvl="1"/>
            <a:r>
              <a:rPr b="1"/>
              <a:t>22 crime(s) against persons in 2019</a:t>
            </a:r>
          </a:p>
          <a:p>
            <a:pPr lvl="1"/>
            <a:r>
              <a:rPr b="1"/>
              <a:t>100% change compared to this time in 2018 (11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Year to Year Comparison</a:t>
            </a:r>
          </a:p>
        </p:txBody>
      </p:sp>
      <p:graphicFrame>
        <p:nvGraphicFramePr>
          <p:cNvPr id="890808035" name="Table 89080803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   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87964558" name="Table 38796455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Summary Tables</a:t>
            </a:r>
          </a:p>
        </p:txBody>
      </p:sp>
      <p:graphicFrame>
        <p:nvGraphicFramePr>
          <p:cNvPr id="9422568" name="Table 942256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89693171" name="Table 88969317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18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0033054" name="Table 39003305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82229940" name="Table 98222993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Total Crime Map</a:t>
            </a:r>
          </a:p>
        </p:txBody>
      </p:sp>
      <p:pic>
        <p:nvPicPr>
          <p:cNvPr id="3" name="Picture 1" descr="/Users/jesstevens/Documents/Github/WUMCRC/Projects/r-crime-mapping/results/2019/November/dbp/dbp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2418</Words>
  <Application>Microsoft Macintosh PowerPoint</Application>
  <PresentationFormat>On-screen Show (4:3)</PresentationFormat>
  <Paragraphs>1459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Skinker DeBaliviere, DeBaliviere Place, West End, Visitation Park</vt:lpstr>
      <vt:lpstr>Skinker DeBaliviere: Summary Notes</vt:lpstr>
      <vt:lpstr>Skinker DeBaliviere: Year to Year Comparison</vt:lpstr>
      <vt:lpstr>Skinker DeBaliviere: Summary Tables</vt:lpstr>
      <vt:lpstr>Skinker DeBaliviere: Total Crime Map</vt:lpstr>
      <vt:lpstr>DeBaliviere Place: Summary Notes</vt:lpstr>
      <vt:lpstr>DeBaliviere Place: Year to Year Comparison</vt:lpstr>
      <vt:lpstr>DeBaliviere Place: Summary Tables</vt:lpstr>
      <vt:lpstr>DeBaliviere Place: Total Crime Map</vt:lpstr>
      <vt:lpstr>Summary Notes: West End</vt:lpstr>
      <vt:lpstr>West End: Year to Year Comparison</vt:lpstr>
      <vt:lpstr>West End: Summary Tables</vt:lpstr>
      <vt:lpstr>West End: Total Crime Map</vt:lpstr>
      <vt:lpstr>Visitation Park: Summary Notes</vt:lpstr>
      <vt:lpstr>Visitation Park: Year to Year Comparison</vt:lpstr>
      <vt:lpstr>Visitation Park: Summary Tables</vt:lpstr>
      <vt:lpstr>Visitation Park: Total Crime Map</vt:lpstr>
      <vt:lpstr>District 5: Crime Rates Map</vt:lpstr>
      <vt:lpstr>District 5: Density Map Explanation</vt:lpstr>
      <vt:lpstr>Skinker DeBaliviere: Neighborhood Detail</vt:lpstr>
      <vt:lpstr>Skinker DeBaliviere: Time of Crimes Map</vt:lpstr>
      <vt:lpstr>Skinker DeBaliviere: Violent Crime Map</vt:lpstr>
      <vt:lpstr>Skinker DeBaliviere: Crime Density Map</vt:lpstr>
      <vt:lpstr>Skinker DeBaliviere: Larceny Breakdown</vt:lpstr>
      <vt:lpstr>Skinker DeBaliviere: Total Crimes by Days of the Week</vt:lpstr>
      <vt:lpstr>Skinker DeBaliviere: Crimes by Time of Day</vt:lpstr>
      <vt:lpstr>Skinker DeBaliviere: Crimes by Day &amp; Category</vt:lpstr>
      <vt:lpstr>DeBaliviere Place: Neighborhood Detail</vt:lpstr>
      <vt:lpstr>DeBaliviere Place: Time of Crimes Map</vt:lpstr>
      <vt:lpstr>DeBaliviere Place: Violent Crime Map</vt:lpstr>
      <vt:lpstr>DeBaliviere Place: Crime Density Map</vt:lpstr>
      <vt:lpstr>DeBaliviere Place: Larceny Breakdown</vt:lpstr>
      <vt:lpstr>DeBaliviere Place: Total Crimes by Days of the Week</vt:lpstr>
      <vt:lpstr>DeBaliviere Place: Crimes by Time of Day</vt:lpstr>
      <vt:lpstr>DeBaliviere Place: Crimes by Day &amp; Category</vt:lpstr>
      <vt:lpstr>West End: Neighborhood Detail</vt:lpstr>
      <vt:lpstr>West End: Time of Crimes Map</vt:lpstr>
      <vt:lpstr>West End: Violent Crime Map</vt:lpstr>
      <vt:lpstr>West End: Crime Density Map</vt:lpstr>
      <vt:lpstr>West End: Larceny Breakdown</vt:lpstr>
      <vt:lpstr>West End: Total Crimes by Days of the Week</vt:lpstr>
      <vt:lpstr>West End: Crimes by Time of Day</vt:lpstr>
      <vt:lpstr>West End: Crimes by Day &amp; Category</vt:lpstr>
      <vt:lpstr>Visitation Park: Neighborhood Detail</vt:lpstr>
      <vt:lpstr>Visitation Park: Time of Crimes Map</vt:lpstr>
      <vt:lpstr>Visitation Park: Violent Crime Map</vt:lpstr>
      <vt:lpstr>Visitation Park: Larceny Breakdown</vt:lpstr>
      <vt:lpstr>Visitation Park: Total Crimes by Days of the Week</vt:lpstr>
      <vt:lpstr>Visitation Park: Crimes by Time of Day</vt:lpstr>
      <vt:lpstr>Visitation Park: Crimes by Day &amp; Category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Skinker DeBaliviere, DeBaliviere Place, West End, Visitation Park</dc:title>
  <dc:creator>Washington University Medical Center</dc:creator>
  <cp:keywords/>
  <cp:lastModifiedBy>Stevens, Jes</cp:lastModifiedBy>
  <cp:revision>1</cp:revision>
  <dcterms:created xsi:type="dcterms:W3CDTF">2019-12-12T16:01:19Z</dcterms:created>
  <dcterms:modified xsi:type="dcterms:W3CDTF">2019-12-12T16:03:31Z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(December 12, 2019)</vt:lpwstr>
  </property>
  <property fmtid="{D5CDD505-2E9C-101B-9397-08002B2CF9AE}" pid="4" name="output">
    <vt:lpwstr>powerpoint_presentation</vt:lpwstr>
  </property>
  <property fmtid="{D5CDD505-2E9C-101B-9397-08002B2CF9AE}" pid="5" name="params">
    <vt:lpwstr/>
  </property>
  <property fmtid="{D5CDD505-2E9C-101B-9397-08002B2CF9AE}" pid="6" name="subtitle">
    <vt:lpwstr>Monthly Crime report: November 2019</vt:lpwstr>
  </property>
</Properties>
</file>